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事四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马马虎虎</a:t>
            </a:r>
            <a:endParaRPr lang="zh-CN" altLang="en-US" sz="4000" dirty="0" smtClean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eishing\Desktop\課本故事圖檔\L4-4 (1)\404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9219" name="Picture 3" descr="C:\Users\Meishing\Desktop\meizhou pics\44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399"/>
            <a:ext cx="6858000" cy="48006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Meishing\Desktop\課本故事圖檔\L4-4 (1)\404-s-1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0243" name="Picture 3" descr="C:\Users\Meishing\Desktop\meizhou pics\44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eishing\Desktop\課本故事圖檔\L4-4 (1)\404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1267" name="Picture 3" descr="C:\Users\Meishing\Desktop\meizhou pics\44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課本故事圖檔\L4-4 (1)\404-s-0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1027" name="Picture 3" descr="C:\Users\Meishing\Desktop\meizhou pics\44-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4419600"/>
            <a:ext cx="6858000" cy="4724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課本故事圖檔\L4-4 (1)\404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2051" name="Picture 3" descr="C:\Users\Meishing\Desktop\meizhou pics\44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891553"/>
            <a:ext cx="6858000" cy="525244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課本故事圖檔\L4-4 (1)\404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3075" name="Picture 3" descr="C:\Users\Meishing\Desktop\meizhou pics\44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14800"/>
            <a:ext cx="6858000" cy="5029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課本故事圖檔\L4-4 (1)\404-s-04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562600"/>
          </a:xfrm>
          <a:prstGeom prst="rect">
            <a:avLst/>
          </a:prstGeom>
          <a:noFill/>
        </p:spPr>
      </p:pic>
      <p:pic>
        <p:nvPicPr>
          <p:cNvPr id="4099" name="Picture 3" descr="C:\Users\Meishing\Desktop\meizhou pics\44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486400"/>
            <a:ext cx="6827078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課本故事圖檔\L4-4 (1)\404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5123" name="Picture 3" descr="C:\Users\Meishing\Desktop\meizhou pics\44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06471"/>
            <a:ext cx="6858000" cy="443752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課本故事圖檔\L4-4 (1)\404-s-06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5029200"/>
          </a:xfrm>
          <a:prstGeom prst="rect">
            <a:avLst/>
          </a:prstGeom>
          <a:noFill/>
        </p:spPr>
      </p:pic>
      <p:pic>
        <p:nvPicPr>
          <p:cNvPr id="6147" name="Picture 3" descr="C:\Users\Meishing\Desktop\meizhou pics\44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57750"/>
            <a:ext cx="6858000" cy="428625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eishing\Desktop\課本故事圖檔\L4-4 (1)\404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267200"/>
          </a:xfrm>
          <a:prstGeom prst="rect">
            <a:avLst/>
          </a:prstGeom>
          <a:noFill/>
        </p:spPr>
      </p:pic>
      <p:pic>
        <p:nvPicPr>
          <p:cNvPr id="7171" name="Picture 3" descr="C:\Users\Meishing\Desktop\meizhou pics\44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3962400"/>
            <a:ext cx="6858000" cy="5181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Meishing\Desktop\課本故事圖檔\L4-4 (1)\404-s-08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8195" name="Picture 3" descr="C:\Users\Meishing\Desktop\meizhou pics\44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63657"/>
            <a:ext cx="6858000" cy="458034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193</TotalTime>
  <Words>40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20</cp:revision>
  <dcterms:created xsi:type="dcterms:W3CDTF">2014-03-13T17:41:59Z</dcterms:created>
  <dcterms:modified xsi:type="dcterms:W3CDTF">2014-09-05T21:56:07Z</dcterms:modified>
</cp:coreProperties>
</file>